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301" r:id="rId4"/>
    <p:sldId id="282" r:id="rId5"/>
    <p:sldId id="302" r:id="rId6"/>
    <p:sldId id="303" r:id="rId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5230E1-00E9-4B2A-B2B9-B8F711B74097}" v="2" dt="2017-10-15T23:19:22.371"/>
    <p1510:client id="{1EE71468-3C9C-4C9C-A018-1DD0E377DF7F}" v="187" dt="2017-10-16T00:47:03.040"/>
    <p1510:client id="{829CA426-04FE-47D0-B686-31F5225BD629}" v="3757" dt="2017-10-16T01:52:41.14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>
      <p:cViewPr>
        <p:scale>
          <a:sx n="100" d="100"/>
          <a:sy n="100" d="100"/>
        </p:scale>
        <p:origin x="1960" y="63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982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09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0970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 i="0" cap="small" baseline="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Light" panose="020B0403020202020204" pitchFamily="34" charset="0"/>
              </a:defRPr>
            </a:lvl1pPr>
            <a:lvl2pPr>
              <a:defRPr b="0" i="0">
                <a:latin typeface="Helvetica Light" panose="020B0403020202020204" pitchFamily="34" charset="0"/>
              </a:defRPr>
            </a:lvl2pPr>
            <a:lvl3pPr>
              <a:defRPr b="0" i="0">
                <a:latin typeface="Helvetica Light" panose="020B0403020202020204" pitchFamily="34" charset="0"/>
              </a:defRPr>
            </a:lvl3pPr>
            <a:lvl4pPr>
              <a:defRPr b="0" i="0">
                <a:latin typeface="Helvetica Light" panose="020B0403020202020204" pitchFamily="34" charset="0"/>
              </a:defRPr>
            </a:lvl4pPr>
            <a:lvl5pPr>
              <a:defRPr b="0" i="0">
                <a:latin typeface="Helvetica Light" panose="020B04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3/1/18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CA" dirty="0"/>
              <a:t> CSUS Helpdesk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4355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7163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792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852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89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5148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6783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938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598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small" baseline="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Light" panose="020B04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85006" y="1182924"/>
            <a:ext cx="877586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b="1" cap="all" spc="-5" dirty="0">
                <a:solidFill>
                  <a:srgbClr val="FFFFFF"/>
                </a:solidFill>
                <a:latin typeface="Helvetica" pitchFamily="2" charset="0"/>
                <a:cs typeface="Tahoma"/>
              </a:rPr>
              <a:t>COMP 202 winter 2018 Midterm Review</a:t>
            </a:r>
            <a:endParaRPr sz="3200" b="1" cap="all" dirty="0">
              <a:latin typeface="Helvetica" pitchFamily="2" charset="0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85007" y="1795388"/>
            <a:ext cx="877586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Instructors: </a:t>
            </a:r>
            <a:r>
              <a:rPr lang="en-US" sz="2400" cap="small" spc="-5" dirty="0" err="1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Xun</a:t>
            </a:r>
            <a:r>
              <a:rPr lang="en-US" sz="2400" cap="small" spc="-5" dirty="0">
                <a:solidFill>
                  <a:srgbClr val="FFFFFF"/>
                </a:solidFill>
                <a:latin typeface="Helvetica Light" panose="020B0403020202020204" pitchFamily="34" charset="0"/>
                <a:cs typeface="Times New Roman"/>
              </a:rPr>
              <a:t> Su, Yu Ting Hu</a:t>
            </a:r>
            <a:endParaRPr sz="2400" cap="small" dirty="0">
              <a:latin typeface="Helvetica Light" panose="020B0403020202020204" pitchFamily="34" charset="0"/>
              <a:cs typeface="Times New Roma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CBF8E9-606F-1C40-A86F-0E5CE8165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22" y="2666897"/>
            <a:ext cx="2369285" cy="31597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18753" y="223997"/>
            <a:ext cx="8942120" cy="68993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pc="-10" dirty="0"/>
              <a:t>Session Outline</a:t>
            </a:r>
            <a:endParaRPr b="1" cap="small" spc="-5" dirty="0">
              <a:latin typeface="Helvetica" pitchFamily="2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645" y="1687451"/>
            <a:ext cx="8110846" cy="187743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Course material review for eighty eight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Practice midterm questions for thirty two minutes</a:t>
            </a:r>
          </a:p>
          <a:p>
            <a:pPr marL="469900" indent="-457200">
              <a:spcBef>
                <a:spcPts val="100"/>
              </a:spcBef>
              <a:buFont typeface="+mj-lt"/>
              <a:buAutoNum type="alphaUcPeriod"/>
            </a:pP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AMA for thirty minutes</a:t>
            </a:r>
            <a:endParaRPr sz="2200" dirty="0">
              <a:latin typeface="Helvetica Light" panose="020B0403020202020204" pitchFamily="34" charset="0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950" dirty="0">
              <a:latin typeface="Helvetica Light" panose="020B0403020202020204" pitchFamily="34" charset="0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000" dirty="0">
                <a:latin typeface="Helvetica Light" panose="020B0403020202020204" pitchFamily="34" charset="0"/>
                <a:cs typeface="Times New Roman"/>
              </a:rPr>
              <a:t>A</a:t>
            </a:r>
            <a:r>
              <a:rPr lang="en-US" sz="2000" dirty="0">
                <a:latin typeface="Helvetica Light" panose="020B0403020202020204" pitchFamily="34" charset="0"/>
                <a:cs typeface="Times New Roman"/>
              </a:rPr>
              <a:t>ll lecture material available at</a:t>
            </a:r>
            <a:r>
              <a:rPr sz="2000" dirty="0">
                <a:latin typeface="Helvetica Light" panose="020B0403020202020204" pitchFamily="34" charset="0"/>
                <a:cs typeface="Times New Roman"/>
              </a:rPr>
              <a:t>:</a:t>
            </a:r>
          </a:p>
          <a:p>
            <a:pPr marL="469900" indent="-313690">
              <a:lnSpc>
                <a:spcPct val="100000"/>
              </a:lnSpc>
              <a:buFont typeface="Arial"/>
              <a:buChar char="-"/>
              <a:tabLst>
                <a:tab pos="469265" algn="l"/>
                <a:tab pos="469900" algn="l"/>
              </a:tabLst>
            </a:pP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https://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github.com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</a:t>
            </a:r>
            <a:r>
              <a:rPr lang="en-US" sz="2000" spc="-5" dirty="0" err="1">
                <a:latin typeface="Helvetica Light" panose="020B0403020202020204" pitchFamily="34" charset="0"/>
                <a:cs typeface="Times New Roman"/>
              </a:rPr>
              <a:t>rockleeisthegoat</a:t>
            </a:r>
            <a:r>
              <a:rPr lang="en-US" sz="2000" spc="-5" dirty="0">
                <a:latin typeface="Helvetica Light" panose="020B0403020202020204" pitchFamily="34" charset="0"/>
                <a:cs typeface="Times New Roman"/>
              </a:rPr>
              <a:t>/COMP202MidtermReview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CFACF-7554-544E-BD2F-3C9F066E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0711-B1A8-0041-A717-FFC0F07E0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Xun</a:t>
            </a:r>
            <a:r>
              <a:rPr lang="en-US" dirty="0"/>
              <a:t> Su </a:t>
            </a:r>
          </a:p>
          <a:p>
            <a:pPr lvl="1"/>
            <a:r>
              <a:rPr lang="en-US" dirty="0"/>
              <a:t>First Place at </a:t>
            </a:r>
            <a:r>
              <a:rPr lang="en-US" dirty="0" err="1"/>
              <a:t>McHacks</a:t>
            </a:r>
            <a:r>
              <a:rPr lang="en-US" dirty="0"/>
              <a:t> 2018</a:t>
            </a:r>
          </a:p>
          <a:p>
            <a:pPr lvl="1"/>
            <a:r>
              <a:rPr lang="en-US" dirty="0"/>
              <a:t>First Place at McGill </a:t>
            </a:r>
            <a:r>
              <a:rPr lang="en-US" dirty="0" err="1"/>
              <a:t>CodeJam</a:t>
            </a:r>
            <a:r>
              <a:rPr lang="en-US" dirty="0"/>
              <a:t> 2017	</a:t>
            </a:r>
          </a:p>
          <a:p>
            <a:pPr lvl="1"/>
            <a:r>
              <a:rPr lang="en-US" dirty="0"/>
              <a:t>Best Data Science Project at </a:t>
            </a:r>
            <a:r>
              <a:rPr lang="en-US" dirty="0" err="1"/>
              <a:t>PennApps</a:t>
            </a:r>
            <a:r>
              <a:rPr lang="en-US" dirty="0"/>
              <a:t> 2017</a:t>
            </a:r>
          </a:p>
          <a:p>
            <a:pPr lvl="1"/>
            <a:r>
              <a:rPr lang="en-US" dirty="0"/>
              <a:t>McGill Chess Club</a:t>
            </a:r>
          </a:p>
          <a:p>
            <a:pPr lvl="1"/>
            <a:r>
              <a:rPr lang="en-US" dirty="0"/>
              <a:t>McGill ICM-ICPC </a:t>
            </a:r>
          </a:p>
          <a:p>
            <a:pPr lvl="1"/>
            <a:r>
              <a:rPr lang="en-US" dirty="0"/>
              <a:t>Computer Science and Mathematics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Yu Ting Hu</a:t>
            </a:r>
          </a:p>
          <a:p>
            <a:pPr lvl="1"/>
            <a:r>
              <a:rPr lang="en-US" dirty="0"/>
              <a:t>Student</a:t>
            </a:r>
          </a:p>
        </p:txBody>
      </p:sp>
    </p:spTree>
    <p:extLst>
      <p:ext uri="{BB962C8B-B14F-4D97-AF65-F5344CB8AC3E}">
        <p14:creationId xmlns:p14="http://schemas.microsoft.com/office/powerpoint/2010/main" val="229694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0A136-F0B3-4409-907B-74B479ED6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090" y="144517"/>
            <a:ext cx="4724400" cy="1226817"/>
          </a:xfrm>
        </p:spPr>
        <p:txBody>
          <a:bodyPr/>
          <a:lstStyle/>
          <a:p>
            <a:r>
              <a:rPr lang="en-US" dirty="0"/>
              <a:t>Topics Covered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0F79E-FE20-4105-A662-59E0668A4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9" y="1371334"/>
            <a:ext cx="7672552" cy="7020383"/>
          </a:xfrm>
        </p:spPr>
        <p:txBody>
          <a:bodyPr wrap="square" lIns="0" tIns="0" rIns="0" bIns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Binary Numbers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Variables and Primitive Data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Expressions and assignments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Input arguments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Logic statements – if blocks, for and while loops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String and char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Errors – logic, style, compile, runtime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Arrays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Reference Types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736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CF7E-CB5E-0D43-8908-1A54E550E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20CAD-6EE3-5348-9D7B-14600280B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38289"/>
            <a:ext cx="7886700" cy="4351338"/>
          </a:xfrm>
        </p:spPr>
        <p:txBody>
          <a:bodyPr/>
          <a:lstStyle/>
          <a:p>
            <a:r>
              <a:rPr lang="en-US" dirty="0"/>
              <a:t>Binary numbers are base 2</a:t>
            </a:r>
          </a:p>
          <a:p>
            <a:r>
              <a:rPr lang="en-US" dirty="0"/>
              <a:t>Decimal numbers are base 10</a:t>
            </a:r>
          </a:p>
          <a:p>
            <a:r>
              <a:rPr lang="en-US" dirty="0"/>
              <a:t>1011</a:t>
            </a:r>
            <a:r>
              <a:rPr lang="en-US" baseline="-25000" dirty="0"/>
              <a:t>2</a:t>
            </a:r>
            <a:r>
              <a:rPr lang="en-US" dirty="0"/>
              <a:t> = 1*2</a:t>
            </a:r>
            <a:r>
              <a:rPr lang="en-US" baseline="30000" dirty="0"/>
              <a:t>3</a:t>
            </a:r>
            <a:r>
              <a:rPr lang="en-US" dirty="0"/>
              <a:t> + 0*2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11</a:t>
            </a:r>
            <a:r>
              <a:rPr lang="en-US" baseline="-25000" dirty="0"/>
              <a:t>10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16EC5-8982-6F4E-B0E8-6DA276FD4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101" y="3544381"/>
            <a:ext cx="1856014" cy="284371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</p:spPr>
      </p:pic>
    </p:spTree>
    <p:extLst>
      <p:ext uri="{BB962C8B-B14F-4D97-AF65-F5344CB8AC3E}">
        <p14:creationId xmlns:p14="http://schemas.microsoft.com/office/powerpoint/2010/main" val="3113009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9AEA-88EC-A744-A5FA-2946795A1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Primitive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C0FB4-33D2-8A42-8A75-6863502F1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are primitive types: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= 10;</a:t>
            </a:r>
          </a:p>
          <a:p>
            <a:pPr lvl="1"/>
            <a:r>
              <a:rPr lang="en-US" dirty="0"/>
              <a:t>char c = ‘$’;</a:t>
            </a:r>
          </a:p>
          <a:p>
            <a:pPr lvl="1"/>
            <a:r>
              <a:rPr lang="en-US" dirty="0"/>
              <a:t>double d = 3.0;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</a:t>
            </a:r>
          </a:p>
          <a:p>
            <a:pPr lvl="1"/>
            <a:endParaRPr lang="en-US" dirty="0"/>
          </a:p>
          <a:p>
            <a:r>
              <a:rPr lang="en-US" dirty="0"/>
              <a:t>The following are reference types:</a:t>
            </a:r>
          </a:p>
          <a:p>
            <a:pPr lvl="1"/>
            <a:r>
              <a:rPr lang="en-US" dirty="0"/>
              <a:t>String </a:t>
            </a:r>
            <a:r>
              <a:rPr lang="en-US" dirty="0" err="1"/>
              <a:t>str</a:t>
            </a:r>
            <a:r>
              <a:rPr lang="en-US" dirty="0"/>
              <a:t> = “Hello World”;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[] </a:t>
            </a:r>
            <a:r>
              <a:rPr lang="en-US" dirty="0" err="1"/>
              <a:t>arr</a:t>
            </a:r>
            <a:r>
              <a:rPr lang="en-US" dirty="0"/>
              <a:t> = new </a:t>
            </a:r>
            <a:r>
              <a:rPr lang="en-US" dirty="0" err="1"/>
              <a:t>int</a:t>
            </a:r>
            <a:r>
              <a:rPr lang="en-US" dirty="0"/>
              <a:t>[4];</a:t>
            </a:r>
          </a:p>
        </p:txBody>
      </p:sp>
    </p:spTree>
    <p:extLst>
      <p:ext uri="{BB962C8B-B14F-4D97-AF65-F5344CB8AC3E}">
        <p14:creationId xmlns:p14="http://schemas.microsoft.com/office/powerpoint/2010/main" val="1849873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</TotalTime>
  <Words>181</Words>
  <Application>Microsoft Macintosh PowerPoint</Application>
  <PresentationFormat>On-screen Show (4:3)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Helvetica</vt:lpstr>
      <vt:lpstr>Helvetica Light</vt:lpstr>
      <vt:lpstr>Tahoma</vt:lpstr>
      <vt:lpstr>Times New Roman</vt:lpstr>
      <vt:lpstr>Office Theme</vt:lpstr>
      <vt:lpstr>PowerPoint Presentation</vt:lpstr>
      <vt:lpstr>Session Outline</vt:lpstr>
      <vt:lpstr>Who Are We?</vt:lpstr>
      <vt:lpstr>Topics Covered</vt:lpstr>
      <vt:lpstr>Binary Numbers</vt:lpstr>
      <vt:lpstr>Primitive Data Types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Sophia Hu</cp:lastModifiedBy>
  <cp:revision>26</cp:revision>
  <dcterms:modified xsi:type="dcterms:W3CDTF">2018-03-02T06:04:19Z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2017-10-13T00:00:00Z</vt:filetime>
  </property>
</Properties>
</file>

<file path=docProps/thumbnail.jpeg>
</file>